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79" r:id="rId2"/>
    <p:sldId id="297" r:id="rId3"/>
    <p:sldId id="305" r:id="rId4"/>
    <p:sldId id="310" r:id="rId5"/>
    <p:sldId id="311" r:id="rId6"/>
    <p:sldId id="306" r:id="rId7"/>
    <p:sldId id="307" r:id="rId8"/>
    <p:sldId id="308" r:id="rId9"/>
    <p:sldId id="30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115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J’identifie </a:t>
              </a:r>
              <a:r>
                <a:rPr lang="fr-FR" sz="3200" b="1" dirty="0">
                  <a:solidFill>
                    <a:schemeClr val="bg1"/>
                  </a:solidFill>
                </a:rPr>
                <a:t>la règle logique d’une suite numérique et je la poursuis.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588341"/>
            <a:ext cx="771847" cy="367849"/>
          </a:xfrm>
        </p:spPr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521638" y="2828835"/>
            <a:ext cx="8119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MERMERMERMER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512432" y="2828835"/>
            <a:ext cx="8119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MERMERMERMER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B99D20-A02F-B6AD-EAC5-48AD928D955B}"/>
              </a:ext>
            </a:extLst>
          </p:cNvPr>
          <p:cNvSpPr/>
          <p:nvPr/>
        </p:nvSpPr>
        <p:spPr>
          <a:xfrm>
            <a:off x="675063" y="2828835"/>
            <a:ext cx="1638555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69DF77-2A32-6DFD-8A38-CD8786E22831}"/>
              </a:ext>
            </a:extLst>
          </p:cNvPr>
          <p:cNvSpPr/>
          <p:nvPr/>
        </p:nvSpPr>
        <p:spPr>
          <a:xfrm>
            <a:off x="2313618" y="2828835"/>
            <a:ext cx="1749018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A08247-73FC-031F-87D7-FC8FD63E0BAA}"/>
              </a:ext>
            </a:extLst>
          </p:cNvPr>
          <p:cNvSpPr/>
          <p:nvPr/>
        </p:nvSpPr>
        <p:spPr>
          <a:xfrm>
            <a:off x="4050363" y="2828835"/>
            <a:ext cx="1749018" cy="111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87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Quelle est le 8</a:t>
            </a:r>
            <a:r>
              <a:rPr lang="fr-FR" baseline="30000" dirty="0"/>
              <a:t>e</a:t>
            </a:r>
            <a:r>
              <a:rPr lang="fr-FR" dirty="0"/>
              <a:t> élément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U12U12U12U12</a:t>
            </a:r>
          </a:p>
        </p:txBody>
      </p:sp>
    </p:spTree>
    <p:extLst>
      <p:ext uri="{BB962C8B-B14F-4D97-AF65-F5344CB8AC3E}">
        <p14:creationId xmlns:p14="http://schemas.microsoft.com/office/powerpoint/2010/main" val="1166603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512432" y="2724136"/>
            <a:ext cx="81191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spc="250" dirty="0"/>
              <a:t>U12U12U</a:t>
            </a:r>
            <a:r>
              <a:rPr lang="fr-FR" sz="6600" b="1" spc="250" dirty="0">
                <a:solidFill>
                  <a:srgbClr val="00B050"/>
                </a:solidFill>
              </a:rPr>
              <a:t>1</a:t>
            </a:r>
            <a:r>
              <a:rPr lang="fr-FR" sz="6600" spc="250" dirty="0"/>
              <a:t>2U12U1</a:t>
            </a:r>
            <a:endParaRPr lang="fr-FR" sz="6600" b="1" spc="250" dirty="0">
              <a:solidFill>
                <a:srgbClr val="00B050"/>
              </a:solidFill>
            </a:endParaRPr>
          </a:p>
        </p:txBody>
      </p:sp>
      <p:sp>
        <p:nvSpPr>
          <p:cNvPr id="5" name="Flèche : haut 4">
            <a:extLst>
              <a:ext uri="{FF2B5EF4-FFF2-40B4-BE49-F238E27FC236}">
                <a16:creationId xmlns:a16="http://schemas.microsoft.com/office/drawing/2014/main" id="{20FC831F-BD1C-5826-9C05-9A748A056923}"/>
              </a:ext>
            </a:extLst>
          </p:cNvPr>
          <p:cNvSpPr/>
          <p:nvPr/>
        </p:nvSpPr>
        <p:spPr>
          <a:xfrm>
            <a:off x="3792612" y="3645972"/>
            <a:ext cx="1073959" cy="1459936"/>
          </a:xfrm>
          <a:prstGeom prst="upArrow">
            <a:avLst>
              <a:gd name="adj1" fmla="val 55556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8</a:t>
            </a:r>
            <a:r>
              <a:rPr lang="fr-FR" sz="3200" b="1" baseline="30000" dirty="0"/>
              <a:t>è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30876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Quelle est la 11</a:t>
            </a:r>
            <a:r>
              <a:rPr lang="fr-FR" baseline="30000" dirty="0"/>
              <a:t>e</a:t>
            </a:r>
            <a:r>
              <a:rPr lang="fr-FR" dirty="0"/>
              <a:t> lettre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ABABABAB</a:t>
            </a:r>
          </a:p>
        </p:txBody>
      </p:sp>
    </p:spTree>
    <p:extLst>
      <p:ext uri="{BB962C8B-B14F-4D97-AF65-F5344CB8AC3E}">
        <p14:creationId xmlns:p14="http://schemas.microsoft.com/office/powerpoint/2010/main" val="1121695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ABABABAB</a:t>
            </a:r>
            <a:r>
              <a:rPr lang="fr-FR" sz="8800" spc="250" dirty="0">
                <a:solidFill>
                  <a:schemeClr val="bg1">
                    <a:lumMod val="50000"/>
                  </a:schemeClr>
                </a:solidFill>
              </a:rPr>
              <a:t>AB</a:t>
            </a:r>
            <a:r>
              <a:rPr lang="fr-FR" sz="8800" spc="250" dirty="0">
                <a:solidFill>
                  <a:srgbClr val="00B050"/>
                </a:solidFill>
              </a:rPr>
              <a:t>A</a:t>
            </a:r>
            <a:r>
              <a:rPr lang="fr-FR" sz="8800" spc="250" dirty="0">
                <a:solidFill>
                  <a:schemeClr val="bg1">
                    <a:lumMod val="50000"/>
                  </a:schemeClr>
                </a:solidFill>
              </a:rPr>
              <a:t>B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DACEB9-7914-2D08-A2D9-4B13061BEA88}"/>
              </a:ext>
            </a:extLst>
          </p:cNvPr>
          <p:cNvSpPr/>
          <p:nvPr/>
        </p:nvSpPr>
        <p:spPr>
          <a:xfrm>
            <a:off x="527774" y="2915034"/>
            <a:ext cx="1337847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E04836-10B2-CA8D-D041-857A0C876A66}"/>
              </a:ext>
            </a:extLst>
          </p:cNvPr>
          <p:cNvSpPr/>
          <p:nvPr/>
        </p:nvSpPr>
        <p:spPr>
          <a:xfrm>
            <a:off x="1865621" y="2915034"/>
            <a:ext cx="1337847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E49890-783B-50DD-8601-23C63811FB05}"/>
              </a:ext>
            </a:extLst>
          </p:cNvPr>
          <p:cNvSpPr/>
          <p:nvPr/>
        </p:nvSpPr>
        <p:spPr>
          <a:xfrm>
            <a:off x="3194239" y="2915033"/>
            <a:ext cx="1273434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 : haut 7">
            <a:extLst>
              <a:ext uri="{FF2B5EF4-FFF2-40B4-BE49-F238E27FC236}">
                <a16:creationId xmlns:a16="http://schemas.microsoft.com/office/drawing/2014/main" id="{0E58E2DD-E14C-5323-9EB7-6E4075A40B11}"/>
              </a:ext>
            </a:extLst>
          </p:cNvPr>
          <p:cNvSpPr/>
          <p:nvPr/>
        </p:nvSpPr>
        <p:spPr>
          <a:xfrm>
            <a:off x="6769639" y="3874662"/>
            <a:ext cx="1337846" cy="1446550"/>
          </a:xfrm>
          <a:prstGeom prst="upArrow">
            <a:avLst>
              <a:gd name="adj1" fmla="val 55556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100" b="1" dirty="0"/>
              <a:t>11</a:t>
            </a:r>
            <a:r>
              <a:rPr lang="fr-FR" sz="3100" b="1" baseline="30000" dirty="0"/>
              <a:t>è</a:t>
            </a:r>
            <a:endParaRPr lang="fr-FR" sz="3100" b="1" dirty="0"/>
          </a:p>
        </p:txBody>
      </p:sp>
    </p:spTree>
    <p:extLst>
      <p:ext uri="{BB962C8B-B14F-4D97-AF65-F5344CB8AC3E}">
        <p14:creationId xmlns:p14="http://schemas.microsoft.com/office/powerpoint/2010/main" val="222571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suite. Quelle est la 13</a:t>
            </a:r>
            <a:r>
              <a:rPr lang="fr-FR" baseline="30000" dirty="0"/>
              <a:t>e</a:t>
            </a:r>
            <a:r>
              <a:rPr lang="fr-FR" dirty="0"/>
              <a:t> lettre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BEECBEECBEEC</a:t>
            </a:r>
          </a:p>
        </p:txBody>
      </p:sp>
    </p:spTree>
    <p:extLst>
      <p:ext uri="{BB962C8B-B14F-4D97-AF65-F5344CB8AC3E}">
        <p14:creationId xmlns:p14="http://schemas.microsoft.com/office/powerpoint/2010/main" val="1683121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0A176-D72D-CAE6-0660-D83FD7435CC1}"/>
              </a:ext>
            </a:extLst>
          </p:cNvPr>
          <p:cNvSpPr txBox="1"/>
          <p:nvPr/>
        </p:nvSpPr>
        <p:spPr>
          <a:xfrm>
            <a:off x="472518" y="2705725"/>
            <a:ext cx="81191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/>
              <a:t>BEECBEECBEEC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B30C7C-9DC5-A2A9-3477-9352BA161B4C}"/>
              </a:ext>
            </a:extLst>
          </p:cNvPr>
          <p:cNvSpPr/>
          <p:nvPr/>
        </p:nvSpPr>
        <p:spPr>
          <a:xfrm>
            <a:off x="588736" y="2920147"/>
            <a:ext cx="2381123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82971E-5E99-9B0B-E673-09564C72CA23}"/>
              </a:ext>
            </a:extLst>
          </p:cNvPr>
          <p:cNvSpPr/>
          <p:nvPr/>
        </p:nvSpPr>
        <p:spPr>
          <a:xfrm>
            <a:off x="2964153" y="2920148"/>
            <a:ext cx="2381123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5A1CEC-EC4C-0217-E0A5-40234C57AD76}"/>
              </a:ext>
            </a:extLst>
          </p:cNvPr>
          <p:cNvSpPr/>
          <p:nvPr/>
        </p:nvSpPr>
        <p:spPr>
          <a:xfrm>
            <a:off x="5345276" y="2920147"/>
            <a:ext cx="2381123" cy="10739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EE9333C-C6B5-9E3A-7EB3-5268B555CA06}"/>
              </a:ext>
            </a:extLst>
          </p:cNvPr>
          <p:cNvSpPr txBox="1"/>
          <p:nvPr/>
        </p:nvSpPr>
        <p:spPr>
          <a:xfrm>
            <a:off x="2513090" y="3905032"/>
            <a:ext cx="622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BC8D98E-9285-F0AF-839A-6D9B10AFA91A}"/>
              </a:ext>
            </a:extLst>
          </p:cNvPr>
          <p:cNvSpPr txBox="1"/>
          <p:nvPr/>
        </p:nvSpPr>
        <p:spPr>
          <a:xfrm>
            <a:off x="4843595" y="3905032"/>
            <a:ext cx="622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8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E5E8ED9-3513-B888-A976-8FD6DB24E9BF}"/>
              </a:ext>
            </a:extLst>
          </p:cNvPr>
          <p:cNvSpPr txBox="1"/>
          <p:nvPr/>
        </p:nvSpPr>
        <p:spPr>
          <a:xfrm>
            <a:off x="6955543" y="3858640"/>
            <a:ext cx="912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12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16BC8CD-F045-A0B5-0BBE-1ADE6FDE0E2D}"/>
              </a:ext>
            </a:extLst>
          </p:cNvPr>
          <p:cNvSpPr txBox="1"/>
          <p:nvPr/>
        </p:nvSpPr>
        <p:spPr>
          <a:xfrm>
            <a:off x="7796650" y="3858640"/>
            <a:ext cx="961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B050"/>
                </a:solidFill>
              </a:rPr>
              <a:t>13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30B0599-0651-758F-0390-A2759DA46D9E}"/>
              </a:ext>
            </a:extLst>
          </p:cNvPr>
          <p:cNvSpPr txBox="1"/>
          <p:nvPr/>
        </p:nvSpPr>
        <p:spPr>
          <a:xfrm>
            <a:off x="7853728" y="2733851"/>
            <a:ext cx="7487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spc="250" dirty="0">
                <a:solidFill>
                  <a:srgbClr val="00B050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79150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651</TotalTime>
  <Words>74</Words>
  <Application>Microsoft Office PowerPoint</Application>
  <PresentationFormat>Affichage à l'écran (4:3)</PresentationFormat>
  <Paragraphs>32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Comment fonctionne la suite ? </vt:lpstr>
      <vt:lpstr>Correction </vt:lpstr>
      <vt:lpstr>Observe la suite. Quelle est le 8e élément ? </vt:lpstr>
      <vt:lpstr>Correction </vt:lpstr>
      <vt:lpstr>Observe la suite. Quelle est la 11e lettre ? </vt:lpstr>
      <vt:lpstr>Correction </vt:lpstr>
      <vt:lpstr>Observe la suite. Quelle est la 13e lettre ?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67</cp:revision>
  <dcterms:created xsi:type="dcterms:W3CDTF">2023-02-07T14:55:57Z</dcterms:created>
  <dcterms:modified xsi:type="dcterms:W3CDTF">2025-09-03T09:49:25Z</dcterms:modified>
</cp:coreProperties>
</file>